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43200625" cx="32399275"/>
  <p:notesSz cx="7559675" cy="10691800"/>
  <p:embeddedFontLst>
    <p:embeddedFont>
      <p:font typeface="Arial Black"/>
      <p:regular r:id="rId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7" roundtripDataSignature="AMtx7miAtXYjsbex/Of9O2MrGwvbMiSJ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ArialBlack-regular.fntdata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2" name="Google Shape;62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620000" y="1721520"/>
            <a:ext cx="29158920" cy="33432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620000" y="10108800"/>
            <a:ext cx="28510920" cy="250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" type="body"/>
          </p:nvPr>
        </p:nvSpPr>
        <p:spPr>
          <a:xfrm>
            <a:off x="1620000" y="10108800"/>
            <a:ext cx="28510920" cy="25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1620000" y="10108800"/>
            <a:ext cx="13913280" cy="25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2" type="body"/>
          </p:nvPr>
        </p:nvSpPr>
        <p:spPr>
          <a:xfrm>
            <a:off x="16229160" y="10108800"/>
            <a:ext cx="13913280" cy="25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1620000" y="1010880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2" type="body"/>
          </p:nvPr>
        </p:nvSpPr>
        <p:spPr>
          <a:xfrm>
            <a:off x="16229160" y="10108800"/>
            <a:ext cx="13913280" cy="25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3" type="body"/>
          </p:nvPr>
        </p:nvSpPr>
        <p:spPr>
          <a:xfrm>
            <a:off x="1620000" y="2319624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" type="body"/>
          </p:nvPr>
        </p:nvSpPr>
        <p:spPr>
          <a:xfrm>
            <a:off x="1620000" y="10108800"/>
            <a:ext cx="13913280" cy="25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2" type="body"/>
          </p:nvPr>
        </p:nvSpPr>
        <p:spPr>
          <a:xfrm>
            <a:off x="16229160" y="1010880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3" type="body"/>
          </p:nvPr>
        </p:nvSpPr>
        <p:spPr>
          <a:xfrm>
            <a:off x="16229160" y="2319624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1620000" y="1010880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16229160" y="1010880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3" type="body"/>
          </p:nvPr>
        </p:nvSpPr>
        <p:spPr>
          <a:xfrm>
            <a:off x="1620000" y="23196240"/>
            <a:ext cx="2851092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1620000" y="10108800"/>
            <a:ext cx="2851092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2" type="body"/>
          </p:nvPr>
        </p:nvSpPr>
        <p:spPr>
          <a:xfrm>
            <a:off x="1620000" y="23196240"/>
            <a:ext cx="2851092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" type="body"/>
          </p:nvPr>
        </p:nvSpPr>
        <p:spPr>
          <a:xfrm>
            <a:off x="1620000" y="1010880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2" type="body"/>
          </p:nvPr>
        </p:nvSpPr>
        <p:spPr>
          <a:xfrm>
            <a:off x="16229160" y="1010880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3" type="body"/>
          </p:nvPr>
        </p:nvSpPr>
        <p:spPr>
          <a:xfrm>
            <a:off x="1620000" y="2319624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4" type="body"/>
          </p:nvPr>
        </p:nvSpPr>
        <p:spPr>
          <a:xfrm>
            <a:off x="16229160" y="23196240"/>
            <a:ext cx="1391328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1620000" y="10108800"/>
            <a:ext cx="918036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2" type="body"/>
          </p:nvPr>
        </p:nvSpPr>
        <p:spPr>
          <a:xfrm>
            <a:off x="11259720" y="10108800"/>
            <a:ext cx="918036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3" type="body"/>
          </p:nvPr>
        </p:nvSpPr>
        <p:spPr>
          <a:xfrm>
            <a:off x="20899440" y="10108800"/>
            <a:ext cx="918036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4" type="body"/>
          </p:nvPr>
        </p:nvSpPr>
        <p:spPr>
          <a:xfrm>
            <a:off x="1620000" y="23196240"/>
            <a:ext cx="918036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5" type="body"/>
          </p:nvPr>
        </p:nvSpPr>
        <p:spPr>
          <a:xfrm>
            <a:off x="11259720" y="23196240"/>
            <a:ext cx="918036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6" type="body"/>
          </p:nvPr>
        </p:nvSpPr>
        <p:spPr>
          <a:xfrm>
            <a:off x="20899440" y="23196240"/>
            <a:ext cx="9180360" cy="1195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620000" y="1721520"/>
            <a:ext cx="29158920" cy="721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620000" y="10108800"/>
            <a:ext cx="28510920" cy="25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1620000" y="39355200"/>
            <a:ext cx="7548120" cy="297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11080800" y="39355200"/>
            <a:ext cx="10269720" cy="297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23230800" y="39355200"/>
            <a:ext cx="7548120" cy="297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36000"/>
            <a:ext cx="32399640" cy="43083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"/>
          <p:cNvSpPr txBox="1"/>
          <p:nvPr/>
        </p:nvSpPr>
        <p:spPr>
          <a:xfrm>
            <a:off x="9593275" y="5670275"/>
            <a:ext cx="13464000" cy="15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pt-BR" sz="80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TÍTULO DO TRABALHO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8766350" y="7434275"/>
            <a:ext cx="14003100" cy="13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pt-BR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Autores:</a:t>
            </a:r>
            <a:r>
              <a:rPr b="0" i="0" lang="pt-BR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João da Silva, Maria da Silva, José da Silva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pt-BR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Orientador:</a:t>
            </a:r>
            <a:r>
              <a:rPr b="0" i="0" lang="pt-BR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Profº Fulano da Silva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1600900" y="10379375"/>
            <a:ext cx="12705900" cy="70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pt-BR" sz="3200"/>
              <a:t>INTRODUÇÃO</a:t>
            </a:r>
            <a:endParaRPr b="1" i="0" sz="3200" u="none" cap="none" strike="noStrike">
              <a:solidFill>
                <a:srgbClr val="000000"/>
              </a:solidFill>
            </a:endParaRPr>
          </a:p>
        </p:txBody>
      </p:sp>
      <p:pic>
        <p:nvPicPr>
          <p:cNvPr id="67" name="Google Shape;67;p1" title="PPGCA_10an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57275" y="687234"/>
            <a:ext cx="8257624" cy="550509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1600900" y="23809775"/>
            <a:ext cx="12705900" cy="70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pt-BR" sz="3200"/>
              <a:t>METODOLOGIA</a:t>
            </a:r>
            <a:endParaRPr b="1" i="0" sz="3200" u="none" cap="none" strike="noStrike">
              <a:solidFill>
                <a:srgbClr val="000000"/>
              </a:solidFill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16691175" y="10379375"/>
            <a:ext cx="12705900" cy="70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pt-BR" sz="3200"/>
              <a:t>RESULTADOS PRELIMINARES OU ESPERADOS</a:t>
            </a:r>
            <a:endParaRPr b="1" i="0" sz="3200" u="none" cap="none" strike="noStrike">
              <a:solidFill>
                <a:srgbClr val="000000"/>
              </a:solidFill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2887550" y="37976375"/>
            <a:ext cx="12705900" cy="28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pt-BR" sz="3200"/>
              <a:t>AGRADECIMENTOS</a:t>
            </a:r>
            <a:endParaRPr b="1" i="0" sz="3200" u="none" cap="none" strike="noStrike">
              <a:solidFill>
                <a:srgbClr val="000000"/>
              </a:solidFill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18609000" y="30893075"/>
            <a:ext cx="12705900" cy="70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pt-BR" sz="3200"/>
              <a:t>REFERÊNCIAS</a:t>
            </a:r>
            <a:endParaRPr b="1" i="0" sz="32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